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75" r:id="rId2"/>
    <p:sldMasterId id="2147483684" r:id="rId3"/>
    <p:sldMasterId id="2147483693" r:id="rId4"/>
  </p:sldMasterIdLst>
  <p:notesMasterIdLst>
    <p:notesMasterId r:id="rId17"/>
  </p:notesMasterIdLst>
  <p:sldIdLst>
    <p:sldId id="333" r:id="rId5"/>
    <p:sldId id="376" r:id="rId6"/>
    <p:sldId id="398" r:id="rId7"/>
    <p:sldId id="406" r:id="rId8"/>
    <p:sldId id="381" r:id="rId9"/>
    <p:sldId id="393" r:id="rId10"/>
    <p:sldId id="401" r:id="rId11"/>
    <p:sldId id="403" r:id="rId12"/>
    <p:sldId id="404" r:id="rId13"/>
    <p:sldId id="405" r:id="rId14"/>
    <p:sldId id="385" r:id="rId15"/>
    <p:sldId id="389" r:id="rId16"/>
  </p:sldIdLst>
  <p:sldSz cx="9144000" cy="6858000" type="screen4x3"/>
  <p:notesSz cx="6858000" cy="9144000"/>
  <p:custDataLst>
    <p:tags r:id="rId18"/>
  </p:custDataLst>
  <p:defaultTextStyle>
    <a:defPPr>
      <a:defRPr lang="tr-TR"/>
    </a:defPPr>
    <a:lvl1pPr marL="190500" indent="-190500" algn="l" defTabSz="382588" rtl="0" eaLnBrk="0" fontAlgn="base" hangingPunct="0">
      <a:spcBef>
        <a:spcPct val="0"/>
      </a:spcBef>
      <a:spcAft>
        <a:spcPct val="0"/>
      </a:spcAft>
      <a:defRPr sz="2300" kern="1200">
        <a:solidFill>
          <a:srgbClr val="000000"/>
        </a:solidFill>
        <a:latin typeface="Calibri" panose="020F0502020204030204" pitchFamily="34" charset="0"/>
        <a:ea typeface="+mn-ea"/>
        <a:cs typeface="+mn-cs"/>
        <a:sym typeface="Interstate"/>
      </a:defRPr>
    </a:lvl1pPr>
    <a:lvl2pPr marL="415925" indent="-223838" algn="l" defTabSz="382588" rtl="0" eaLnBrk="0" fontAlgn="base" hangingPunct="0">
      <a:spcBef>
        <a:spcPct val="0"/>
      </a:spcBef>
      <a:spcAft>
        <a:spcPct val="0"/>
      </a:spcAft>
      <a:defRPr sz="2300" kern="1200">
        <a:solidFill>
          <a:srgbClr val="000000"/>
        </a:solidFill>
        <a:latin typeface="Calibri" panose="020F0502020204030204" pitchFamily="34" charset="0"/>
        <a:ea typeface="+mn-ea"/>
        <a:cs typeface="+mn-cs"/>
        <a:sym typeface="Interstate"/>
      </a:defRPr>
    </a:lvl2pPr>
    <a:lvl3pPr marL="652463" indent="-268288" algn="l" defTabSz="382588" rtl="0" eaLnBrk="0" fontAlgn="base" hangingPunct="0">
      <a:spcBef>
        <a:spcPct val="0"/>
      </a:spcBef>
      <a:spcAft>
        <a:spcPct val="0"/>
      </a:spcAft>
      <a:defRPr sz="2300" kern="1200">
        <a:solidFill>
          <a:srgbClr val="000000"/>
        </a:solidFill>
        <a:latin typeface="Calibri" panose="020F0502020204030204" pitchFamily="34" charset="0"/>
        <a:ea typeface="+mn-ea"/>
        <a:cs typeface="+mn-cs"/>
        <a:sym typeface="Interstate"/>
      </a:defRPr>
    </a:lvl3pPr>
    <a:lvl4pPr marL="874713" indent="-298450" algn="l" defTabSz="382588" rtl="0" eaLnBrk="0" fontAlgn="base" hangingPunct="0">
      <a:spcBef>
        <a:spcPct val="0"/>
      </a:spcBef>
      <a:spcAft>
        <a:spcPct val="0"/>
      </a:spcAft>
      <a:defRPr sz="2300" kern="1200">
        <a:solidFill>
          <a:srgbClr val="000000"/>
        </a:solidFill>
        <a:latin typeface="Calibri" panose="020F0502020204030204" pitchFamily="34" charset="0"/>
        <a:ea typeface="+mn-ea"/>
        <a:cs typeface="+mn-cs"/>
        <a:sym typeface="Interstate"/>
      </a:defRPr>
    </a:lvl4pPr>
    <a:lvl5pPr marL="1066800" indent="-298450" algn="l" defTabSz="382588" rtl="0" eaLnBrk="0" fontAlgn="base" hangingPunct="0">
      <a:spcBef>
        <a:spcPct val="0"/>
      </a:spcBef>
      <a:spcAft>
        <a:spcPct val="0"/>
      </a:spcAft>
      <a:defRPr sz="2300" kern="1200">
        <a:solidFill>
          <a:srgbClr val="000000"/>
        </a:solidFill>
        <a:latin typeface="Calibri" panose="020F0502020204030204" pitchFamily="34" charset="0"/>
        <a:ea typeface="+mn-ea"/>
        <a:cs typeface="+mn-cs"/>
        <a:sym typeface="Interstate"/>
      </a:defRPr>
    </a:lvl5pPr>
    <a:lvl6pPr marL="2286000" algn="l" defTabSz="914400" rtl="0" eaLnBrk="1" latinLnBrk="0" hangingPunct="1">
      <a:defRPr sz="2300" kern="1200">
        <a:solidFill>
          <a:srgbClr val="000000"/>
        </a:solidFill>
        <a:latin typeface="Calibri" panose="020F0502020204030204" pitchFamily="34" charset="0"/>
        <a:ea typeface="+mn-ea"/>
        <a:cs typeface="+mn-cs"/>
        <a:sym typeface="Interstate"/>
      </a:defRPr>
    </a:lvl6pPr>
    <a:lvl7pPr marL="2743200" algn="l" defTabSz="914400" rtl="0" eaLnBrk="1" latinLnBrk="0" hangingPunct="1">
      <a:defRPr sz="2300" kern="1200">
        <a:solidFill>
          <a:srgbClr val="000000"/>
        </a:solidFill>
        <a:latin typeface="Calibri" panose="020F0502020204030204" pitchFamily="34" charset="0"/>
        <a:ea typeface="+mn-ea"/>
        <a:cs typeface="+mn-cs"/>
        <a:sym typeface="Interstate"/>
      </a:defRPr>
    </a:lvl7pPr>
    <a:lvl8pPr marL="3200400" algn="l" defTabSz="914400" rtl="0" eaLnBrk="1" latinLnBrk="0" hangingPunct="1">
      <a:defRPr sz="2300" kern="1200">
        <a:solidFill>
          <a:srgbClr val="000000"/>
        </a:solidFill>
        <a:latin typeface="Calibri" panose="020F0502020204030204" pitchFamily="34" charset="0"/>
        <a:ea typeface="+mn-ea"/>
        <a:cs typeface="+mn-cs"/>
        <a:sym typeface="Interstate"/>
      </a:defRPr>
    </a:lvl8pPr>
    <a:lvl9pPr marL="3657600" algn="l" defTabSz="914400" rtl="0" eaLnBrk="1" latinLnBrk="0" hangingPunct="1">
      <a:defRPr sz="2300" kern="1200">
        <a:solidFill>
          <a:srgbClr val="000000"/>
        </a:solidFill>
        <a:latin typeface="Calibri" panose="020F0502020204030204" pitchFamily="34" charset="0"/>
        <a:ea typeface="+mn-ea"/>
        <a:cs typeface="+mn-cs"/>
        <a:sym typeface="Interstat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Interstate Mono"/>
          <a:ea typeface="Interstate Mono"/>
          <a:cs typeface="Interstate Mono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ff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Interstate Mono"/>
          <a:ea typeface="Interstate Mono"/>
          <a:cs typeface="Interstate Mon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A01B36">
              <a:alpha val="5000"/>
            </a:srgbClr>
          </a:solidFill>
        </a:fill>
      </a:tcStyle>
    </a:band2H>
    <a:firstCol>
      <a:tcTxStyle b="off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lastRow>
    <a:firstRow>
      <a:tcTxStyle b="on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5"/>
    <p:restoredTop sz="86364"/>
  </p:normalViewPr>
  <p:slideViewPr>
    <p:cSldViewPr snapToGrid="0" snapToObjects="1">
      <p:cViewPr varScale="1">
        <p:scale>
          <a:sx n="112" d="100"/>
          <a:sy n="112" d="100"/>
        </p:scale>
        <p:origin x="1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>
            <a:extLst>
              <a:ext uri="{FF2B5EF4-FFF2-40B4-BE49-F238E27FC236}">
                <a16:creationId xmlns:a16="http://schemas.microsoft.com/office/drawing/2014/main" id="{93100E13-750C-4B04-B3EB-7AEAF23D4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noProof="0">
              <a:sym typeface="Calibri"/>
            </a:endParaRPr>
          </a:p>
        </p:txBody>
      </p:sp>
      <p:sp>
        <p:nvSpPr>
          <p:cNvPr id="79" name="Shape 79">
            <a:extLst>
              <a:ext uri="{FF2B5EF4-FFF2-40B4-BE49-F238E27FC236}">
                <a16:creationId xmlns:a16="http://schemas.microsoft.com/office/drawing/2014/main" id="{4A11D659-60BB-4A04-ADBB-4F9A4803EDA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 noProof="0"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6763" rtl="0" eaLnBrk="0" fontAlgn="base" hangingPunct="0">
      <a:spcBef>
        <a:spcPct val="30000"/>
      </a:spcBef>
      <a:spcAft>
        <a:spcPct val="0"/>
      </a:spcAft>
      <a:defRPr sz="1000">
        <a:solidFill>
          <a:schemeClr val="tx1"/>
        </a:solidFill>
        <a:latin typeface="Calibri"/>
        <a:ea typeface="Calibri"/>
        <a:cs typeface="Calibri"/>
        <a:sym typeface="Calibri" panose="020F0502020204030204" pitchFamily="34" charset="0"/>
      </a:defRPr>
    </a:lvl1pPr>
    <a:lvl2pPr marL="742950" indent="-285750" algn="l" defTabSz="766763" rtl="0" eaLnBrk="0" fontAlgn="base" hangingPunct="0">
      <a:spcBef>
        <a:spcPct val="30000"/>
      </a:spcBef>
      <a:spcAft>
        <a:spcPct val="0"/>
      </a:spcAft>
      <a:defRPr sz="1000">
        <a:solidFill>
          <a:schemeClr val="tx1"/>
        </a:solidFill>
        <a:latin typeface="Calibri"/>
        <a:ea typeface="Calibri"/>
        <a:cs typeface="Calibri"/>
        <a:sym typeface="Calibri" panose="020F0502020204030204" pitchFamily="34" charset="0"/>
      </a:defRPr>
    </a:lvl2pPr>
    <a:lvl3pPr marL="1143000" indent="-228600" algn="l" defTabSz="766763" rtl="0" eaLnBrk="0" fontAlgn="base" hangingPunct="0">
      <a:spcBef>
        <a:spcPct val="30000"/>
      </a:spcBef>
      <a:spcAft>
        <a:spcPct val="0"/>
      </a:spcAft>
      <a:defRPr sz="1000">
        <a:solidFill>
          <a:schemeClr val="tx1"/>
        </a:solidFill>
        <a:latin typeface="Calibri"/>
        <a:ea typeface="Calibri"/>
        <a:cs typeface="Calibri"/>
        <a:sym typeface="Calibri" panose="020F0502020204030204" pitchFamily="34" charset="0"/>
      </a:defRPr>
    </a:lvl3pPr>
    <a:lvl4pPr marL="1600200" indent="-228600" algn="l" defTabSz="766763" rtl="0" eaLnBrk="0" fontAlgn="base" hangingPunct="0">
      <a:spcBef>
        <a:spcPct val="30000"/>
      </a:spcBef>
      <a:spcAft>
        <a:spcPct val="0"/>
      </a:spcAft>
      <a:defRPr sz="1000">
        <a:solidFill>
          <a:schemeClr val="tx1"/>
        </a:solidFill>
        <a:latin typeface="Calibri"/>
        <a:ea typeface="Calibri"/>
        <a:cs typeface="Calibri"/>
        <a:sym typeface="Calibri" panose="020F0502020204030204" pitchFamily="34" charset="0"/>
      </a:defRPr>
    </a:lvl4pPr>
    <a:lvl5pPr marL="2057400" indent="-228600" algn="l" defTabSz="766763" rtl="0" eaLnBrk="0" fontAlgn="base" hangingPunct="0">
      <a:spcBef>
        <a:spcPct val="30000"/>
      </a:spcBef>
      <a:spcAft>
        <a:spcPct val="0"/>
      </a:spcAft>
      <a:defRPr sz="1000">
        <a:solidFill>
          <a:schemeClr val="tx1"/>
        </a:solidFill>
        <a:latin typeface="Calibri"/>
        <a:ea typeface="Calibri"/>
        <a:cs typeface="Calibri"/>
        <a:sym typeface="Calibri" panose="020F0502020204030204" pitchFamily="34" charset="0"/>
      </a:defRPr>
    </a:lvl5pPr>
    <a:lvl6pPr indent="480060" defTabSz="768096" latinLnBrk="0">
      <a:defRPr sz="1008">
        <a:latin typeface="Calibri"/>
        <a:ea typeface="Calibri"/>
        <a:cs typeface="Calibri"/>
        <a:sym typeface="Calibri"/>
      </a:defRPr>
    </a:lvl6pPr>
    <a:lvl7pPr indent="576072" defTabSz="768096" latinLnBrk="0">
      <a:defRPr sz="1008">
        <a:latin typeface="Calibri"/>
        <a:ea typeface="Calibri"/>
        <a:cs typeface="Calibri"/>
        <a:sym typeface="Calibri"/>
      </a:defRPr>
    </a:lvl7pPr>
    <a:lvl8pPr indent="672084" defTabSz="768096" latinLnBrk="0">
      <a:defRPr sz="1008">
        <a:latin typeface="Calibri"/>
        <a:ea typeface="Calibri"/>
        <a:cs typeface="Calibri"/>
        <a:sym typeface="Calibri"/>
      </a:defRPr>
    </a:lvl8pPr>
    <a:lvl9pPr indent="768096" defTabSz="768096" latinLnBrk="0">
      <a:defRPr sz="1008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emf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emf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0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0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emf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emf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emf"/><Relationship Id="rId4" Type="http://schemas.openxmlformats.org/officeDocument/2006/relationships/image" Target="../media/image10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emf"/><Relationship Id="rId4" Type="http://schemas.openxmlformats.org/officeDocument/2006/relationships/image" Target="../media/image10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 — KIRMIZI — Türkç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555147B2-FFF8-45AC-BCBC-1219B703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3">
            <a:extLst>
              <a:ext uri="{FF2B5EF4-FFF2-40B4-BE49-F238E27FC236}">
                <a16:creationId xmlns:a16="http://schemas.microsoft.com/office/drawing/2014/main" id="{ED19305E-C4A4-4027-AA67-5ED81A101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4887913"/>
            <a:ext cx="56134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A934C123-2150-4EBD-A9E5-3FD2F9609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016250"/>
            <a:ext cx="36703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3FEC3A30-E96B-427E-BD5D-EBD74373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12591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740022"/>
      </p:ext>
    </p:extLst>
  </p:cSld>
  <p:clrMapOvr>
    <a:masterClrMapping/>
  </p:clrMapOvr>
  <p:transition spd="slow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— KIRMIZI — Türkçe — 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C897389-8401-4E52-81E9-A503660F1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F6BECC3-F370-458E-92C0-2A98CFD70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20955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03E08008-5725-4F53-B055-B20777705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5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— MOR — Türkç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CC63041-7BEB-417D-8076-4AECDCA5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AAB3132-BF02-4179-A956-0F0B1710D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016250"/>
            <a:ext cx="36703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ED88959-3F3A-4552-A38F-71FA6FFE9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4887913"/>
            <a:ext cx="56134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9CE3E98-3884-4537-8EA7-2414EFC27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12591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330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— MOR — Türkç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3F3AAA1-2EC3-4ADC-A3CC-5B5A03C2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F6BAB1C-A538-4558-B7F7-5D0CC57B8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20955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6B59E5FB-3B8F-48A0-BA0F-42FB73D7B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45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 — KIRMIZI —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DBF1C07-0B95-436A-8786-47150FCE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97FAAFC-B6ED-4D3C-91D5-2159B1D33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12591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72831BC-9114-4AB0-89D7-290FB30CA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3006725"/>
            <a:ext cx="28130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6BCB58C-C819-4CC8-8EF1-03E2B5D00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5095875"/>
            <a:ext cx="5548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9433668"/>
      </p:ext>
    </p:extLst>
  </p:cSld>
  <p:clrMapOvr>
    <a:masterClrMapping/>
  </p:clrMapOvr>
  <p:transition spd="slow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— KIRMIZI — İngilizc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792E5EC-DE71-4E93-9D6C-1431F6AD1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33095A16-092A-4C26-92A8-4E4FA5B13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F102E0E-F0C7-4217-9581-EB8FCF375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195421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486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— MOR —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B87B3DC-BED4-416C-8BF4-CA99EB4CC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552A5662-1893-4E6A-9ECA-22A6F3005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12591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0C33086-55E3-480B-8BB4-7401C4BAC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3006725"/>
            <a:ext cx="28130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E70779C-55A1-4972-9C4C-203C2C643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5095875"/>
            <a:ext cx="5548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020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— MOR — İngilizc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21335D8-E88B-4D28-8B7C-AFD533BBC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419E024-6DAD-47D9-8D3E-2A752676D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65B5028-B8A1-4069-8669-EB9F29518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195421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 — KIRMIZI — Türkç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283E9CC-C3A1-4C25-B98D-DD67FD84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05B4E2A5-A9B4-42A8-A00C-6CE40FA18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3209925"/>
            <a:ext cx="36703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263D70F-2346-499F-A8CF-8A766271A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425926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8A6805C-056A-40C7-B594-6F5908930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3192463"/>
            <a:ext cx="452596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269806"/>
      </p:ext>
    </p:extLst>
  </p:cSld>
  <p:clrMapOvr>
    <a:masterClrMapping/>
  </p:clrMapOvr>
  <p:transition spd="slow" advClick="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— KIRMIZI — Türkç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2BA0DF5-010C-4889-9002-14403C47F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2CA39F2-753D-44CF-8156-6D7ECD6A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20955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8E0E51B1-1A28-4452-9ED6-F2A744EBF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395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— MOR — Türkç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A35103F-2751-4E1E-A3EE-4FE8D5B3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FF4C827-513D-4E78-8689-1D447528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3209925"/>
            <a:ext cx="36703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30A06C67-B260-4E1E-8085-E419DAB7E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425926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69D9CB4-8208-45B1-BF80-31CB1D33E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3194050"/>
            <a:ext cx="452596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78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— KIRMIZI — Türkç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867E9D64-8344-4121-B1E2-B646639B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3">
            <a:extLst>
              <a:ext uri="{FF2B5EF4-FFF2-40B4-BE49-F238E27FC236}">
                <a16:creationId xmlns:a16="http://schemas.microsoft.com/office/drawing/2014/main" id="{EF9832B8-3711-4879-9EAA-EDED1E40C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20955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64F4E77B-555C-4A71-BC79-822C5B717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408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— MOR — Türkçe — 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F8A0176-82AF-4F6A-AC21-B99892A91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4376771-2A74-4EBD-A911-05BF1C4C8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20955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3CB50E6-1E2B-43B9-8323-CB6A7FCC6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669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 — KIRMIZI —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29D5443-4D4A-4534-8DDD-62839EEDA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597A458D-3DCE-4995-A26B-D09CB1AC2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425926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7DBB203-C065-4329-B30A-504093D4C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3209925"/>
            <a:ext cx="281146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01EFBD5-7E6E-4AD0-9405-373A985E3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333750"/>
            <a:ext cx="452596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283617"/>
      </p:ext>
    </p:extLst>
  </p:cSld>
  <p:clrMapOvr>
    <a:masterClrMapping/>
  </p:clrMapOvr>
  <p:transition spd="slow" advClick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— KIRMIZI — İngilizc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7A61B99-6E32-435C-89B7-8C4A7700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DCFE571-0EE8-409F-B26A-DA1B01219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D370EF4-441E-4338-869B-A3294C62B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195421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3104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— MOR —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46CE403-82E0-4C28-915A-DD1A4D893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4600FD45-0797-47C6-A402-7F2A008DD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425926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2377DEB-B075-4A44-8116-5C8A16A1B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3209925"/>
            <a:ext cx="281146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6CBACF3-7F13-440C-95E8-47BBDBAFD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333750"/>
            <a:ext cx="452596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455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— MOR — İngilizce — 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1C69135-0195-4331-A100-3D6114DDB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EAA09FD6-B65C-4533-A2BC-D3D691994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56F48F7-5D44-4409-81C2-B9C7D8293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195421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715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E — KIRMIZI — Türkç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1B5D975-4B2E-4075-A883-ECFCF0EA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CE26980-617D-4C43-9ECD-A13E4274C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3209925"/>
            <a:ext cx="36703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9D30764-821B-4D20-8712-155DDFD38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425926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D700388-BF1E-4F30-AEAC-48609A948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3192463"/>
            <a:ext cx="452596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615877"/>
      </p:ext>
    </p:extLst>
  </p:cSld>
  <p:clrMapOvr>
    <a:masterClrMapping/>
  </p:clrMapOvr>
  <p:transition spd="slow" advClick="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— KIRMIZI — Türkçe — 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F6D5942-1F05-4BFF-965B-59856F0A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4F978E4-5832-4DCA-BE3F-C647318FA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20955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442D55E-B203-4258-A1A7-62E7703CF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3730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— MOR — Türkç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4BF086F-8F55-4138-9B26-69274328B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0D3047ED-8658-4020-A34D-A50C2D838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3209925"/>
            <a:ext cx="36703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EC6D4CA-468B-4E12-85AC-EF8298AAA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425926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C54B8E9-8A75-45F1-8F11-73507CE1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3194050"/>
            <a:ext cx="452596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180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— MOR — Türkç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CF6A4C6-CEEF-4DB5-9296-DFCA5F775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812CA9E-10FF-470A-92F5-4F7B8A05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20955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0F51ADB-CA48-4A01-BBDC-A94C5FC19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5412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E — KIRMIZI —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F749FD4-633F-426F-9A42-D20AAB620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5C05AC3-ADD6-4EFE-B96B-9E00AF0CC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425926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585AFF9-080B-4FB3-B43C-B6D3E8C7E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3209925"/>
            <a:ext cx="281146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4492B2C-EEFF-4010-9C21-B69F7D6C8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333750"/>
            <a:ext cx="452596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976798"/>
      </p:ext>
    </p:extLst>
  </p:cSld>
  <p:clrMapOvr>
    <a:masterClrMapping/>
  </p:clrMapOvr>
  <p:transition spd="slow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— MOR — Türkç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5BFFE95-FCD0-4C39-BAB1-505EBE61A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3">
            <a:extLst>
              <a:ext uri="{FF2B5EF4-FFF2-40B4-BE49-F238E27FC236}">
                <a16:creationId xmlns:a16="http://schemas.microsoft.com/office/drawing/2014/main" id="{3F50BE29-5D9E-44B4-8B7B-F5325D65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016250"/>
            <a:ext cx="36703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63ADBC57-6E02-4699-BD04-C77656DDD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4887913"/>
            <a:ext cx="56134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D3627C6C-9D0F-4EFC-94F0-65D473FF6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12591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3316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— KIRMIZI — İngilizc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8708EED-2F83-4A10-BF1A-C9A9641C8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C8E24A4F-B39E-4C1F-A47E-11E50BDF0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F63A285-EB8B-4230-B085-8433FCA04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195421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2061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— MOR —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7919E1F-F73E-42CD-BCBC-7A2362EFF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A0F4B0B-5D52-40BC-A4C6-27E47A19D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425926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89B2181-0141-48C9-958A-9864F23A8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3209925"/>
            <a:ext cx="281146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1865D63-0FEF-4EBC-9802-FD65CC36A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3333750"/>
            <a:ext cx="452596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897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— MOR — İngilizc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A31EB61-E190-4A2D-92B9-3EF1EF6B2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6FD2A8A8-09BC-4147-9394-B1962D83F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FA07D6B-D486-4745-8AB7-81768D58A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195421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11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— MOR — Türkç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2D641E87-09F8-424A-8C29-7A0C4AEA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3">
            <a:extLst>
              <a:ext uri="{FF2B5EF4-FFF2-40B4-BE49-F238E27FC236}">
                <a16:creationId xmlns:a16="http://schemas.microsoft.com/office/drawing/2014/main" id="{BCDA4A82-97CB-4AA7-80F1-2A223D52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20955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6A79F6EA-C178-4795-A1D8-0DCF439A5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26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 — KIRMIZI —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C3E2CE05-C428-46EA-A3E9-624595FC7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3">
            <a:extLst>
              <a:ext uri="{FF2B5EF4-FFF2-40B4-BE49-F238E27FC236}">
                <a16:creationId xmlns:a16="http://schemas.microsoft.com/office/drawing/2014/main" id="{F997F704-4BEE-43F6-AAFE-0D4EABE00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12591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AFAB0993-B9F7-46E1-B3A7-6943B38A3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3006725"/>
            <a:ext cx="28130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5704ACE6-5D40-4E4F-9901-4AE15314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5095875"/>
            <a:ext cx="5548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24696"/>
      </p:ext>
    </p:extLst>
  </p:cSld>
  <p:clrMapOvr>
    <a:masterClrMapping/>
  </p:clrMapOvr>
  <p:transition spd="slow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— KIRMIZI — İngilizc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23F814A4-E70D-4B54-BF71-13735281A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8F952E5C-D3F1-4A02-BBD3-D42E45E9D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C332E889-0A35-418A-95F2-9BFA851F5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195421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62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— MOR —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B305AD04-5F81-4DC6-B0BD-D039146C2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3">
            <a:extLst>
              <a:ext uri="{FF2B5EF4-FFF2-40B4-BE49-F238E27FC236}">
                <a16:creationId xmlns:a16="http://schemas.microsoft.com/office/drawing/2014/main" id="{35E641A1-A98D-4657-A944-C63F43CA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12591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65279259-1673-4ED5-BE8C-26414F246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3006725"/>
            <a:ext cx="28130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49C1DAED-BD9C-463F-8FA4-1BC681991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5095875"/>
            <a:ext cx="5548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78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— MOR — İngilizce — Dev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C210D5B2-4C15-4028-B240-EC7C1A3E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D7A4DF9F-9AB5-4C37-9059-86DE64D8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1788"/>
            <a:ext cx="2182813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D9568BA8-32E7-4C69-9E56-EA619CD66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0338"/>
            <a:ext cx="195421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5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 — KIRMIZI — Türkç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A81F0F2-AFBC-4A26-A551-899020EE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E70F0ED8-68DB-4BEB-B6E9-2E0EF99C3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4887913"/>
            <a:ext cx="56134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B196BD1-43BA-46C4-AB64-99F2D0838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016250"/>
            <a:ext cx="36703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52F340F-F06F-4922-B857-C902F38BA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125913"/>
            <a:ext cx="218122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070697"/>
      </p:ext>
    </p:extLst>
  </p:cSld>
  <p:clrMapOvr>
    <a:masterClrMapping/>
  </p:clrMapOvr>
  <p:transition spd="slow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9E2A66E-19DC-4060-B397-A65F7C02D5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/>
              <a:t>Asıl başlık stilini düzenlemek için tıklayın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176F7FFB-BF8C-4BEA-97C6-C74E5A8E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010" y="1984580"/>
            <a:ext cx="385857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tr-TR" altLang="tr-TR" sz="2000" dirty="0"/>
              <a:t>	Deftere okuma / yazma işlemlerini gerçekleştirmek için bir defteri saklayan ve zincir kodları(</a:t>
            </a:r>
            <a:r>
              <a:rPr lang="tr-TR" altLang="tr-TR" sz="2000" dirty="0" err="1"/>
              <a:t>chaincode</a:t>
            </a:r>
            <a:r>
              <a:rPr lang="tr-TR" altLang="tr-TR" sz="2000" dirty="0"/>
              <a:t>) çalıştıran ağ öğeleridir.</a:t>
            </a:r>
          </a:p>
        </p:txBody>
      </p:sp>
      <p:sp>
        <p:nvSpPr>
          <p:cNvPr id="37891" name="TextBox 5">
            <a:extLst>
              <a:ext uri="{FF2B5EF4-FFF2-40B4-BE49-F238E27FC236}">
                <a16:creationId xmlns:a16="http://schemas.microsoft.com/office/drawing/2014/main" id="{5EB4D1DA-053D-445E-9038-77612832B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4" y="1030473"/>
            <a:ext cx="8386763" cy="5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</a:pPr>
            <a:r>
              <a:rPr lang="tr-TR" sz="3000" b="1" dirty="0" err="1"/>
              <a:t>Peers</a:t>
            </a:r>
            <a:endParaRPr lang="tr-TR" sz="3000" b="1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ADFAA4E-971B-4845-9A7D-A555BBB08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630" y="1810480"/>
            <a:ext cx="5234940" cy="32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5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5">
            <a:extLst>
              <a:ext uri="{FF2B5EF4-FFF2-40B4-BE49-F238E27FC236}">
                <a16:creationId xmlns:a16="http://schemas.microsoft.com/office/drawing/2014/main" id="{4CC13877-81A3-4F26-90A9-D642815F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71" y="2961211"/>
            <a:ext cx="8386763" cy="93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  <a:buFont typeface="Helvetica" panose="020B0604020202020204" pitchFamily="34" charset="0"/>
              <a:buNone/>
            </a:pPr>
            <a:r>
              <a:rPr lang="tr-TR" altLang="tr-TR" sz="5400" b="1" dirty="0">
                <a:latin typeface="Arial" panose="020B0604020202020204" pitchFamily="34" charset="0"/>
                <a:cs typeface="Arial" panose="020B0604020202020204" pitchFamily="34" charset="0"/>
              </a:rPr>
              <a:t>Project Demo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>
            <a:extLst>
              <a:ext uri="{FF2B5EF4-FFF2-40B4-BE49-F238E27FC236}">
                <a16:creationId xmlns:a16="http://schemas.microsoft.com/office/drawing/2014/main" id="{F379D7C2-1DC8-4003-A6B9-559F8223B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2119313"/>
            <a:ext cx="7834313" cy="14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hyperledger</a:t>
            </a:r>
            <a:r>
              <a:rPr lang="en-US" sz="2000" dirty="0"/>
              <a:t>/fabric </a:t>
            </a:r>
          </a:p>
          <a:p>
            <a:r>
              <a:rPr lang="en-US" sz="2000" dirty="0" err="1"/>
              <a:t>hyperledger-fabric.readthedocs.io</a:t>
            </a:r>
            <a:r>
              <a:rPr lang="en-US" sz="2000" dirty="0"/>
              <a:t>/</a:t>
            </a:r>
            <a:r>
              <a:rPr lang="en-US" sz="2000" dirty="0" err="1"/>
              <a:t>en</a:t>
            </a:r>
            <a:r>
              <a:rPr lang="en-US" sz="2000" dirty="0"/>
              <a:t>/release-1.1/ </a:t>
            </a:r>
          </a:p>
          <a:p>
            <a:r>
              <a:rPr lang="en-US" sz="2000" dirty="0"/>
              <a:t> </a:t>
            </a:r>
            <a:endParaRPr lang="tr-TR" sz="2000" dirty="0"/>
          </a:p>
          <a:p>
            <a:pPr eaLnBrk="1">
              <a:lnSpc>
                <a:spcPct val="110000"/>
              </a:lnSpc>
              <a:spcBef>
                <a:spcPts val="838"/>
              </a:spcBef>
              <a:buSzPct val="100000"/>
              <a:buFont typeface="Helvetica" panose="020B0604020202020204" pitchFamily="34" charset="0"/>
              <a:buChar char="•"/>
            </a:pPr>
            <a:endParaRPr lang="tr-TR" altLang="tr-TR" sz="2000" dirty="0"/>
          </a:p>
        </p:txBody>
      </p:sp>
      <p:sp>
        <p:nvSpPr>
          <p:cNvPr id="49155" name="TextBox 5">
            <a:extLst>
              <a:ext uri="{FF2B5EF4-FFF2-40B4-BE49-F238E27FC236}">
                <a16:creationId xmlns:a16="http://schemas.microsoft.com/office/drawing/2014/main" id="{DD1E825B-72D6-4B08-A3EB-DA044CA6B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" y="1163638"/>
            <a:ext cx="8386763" cy="5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  <a:buFont typeface="Helvetica" panose="020B0604020202020204" pitchFamily="34" charset="0"/>
              <a:buNone/>
            </a:pPr>
            <a:r>
              <a:rPr lang="tr-TR" altLang="tr-TR" sz="3000" b="1" dirty="0" err="1">
                <a:latin typeface="+mn-lt"/>
                <a:cs typeface="Arial" panose="020B0604020202020204" pitchFamily="34" charset="0"/>
              </a:rPr>
              <a:t>References</a:t>
            </a:r>
            <a:endParaRPr lang="tr-TR" altLang="tr-TR" sz="3000" b="1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9A515D-5462-47EF-91AC-BE1F0E176303}"/>
              </a:ext>
            </a:extLst>
          </p:cNvPr>
          <p:cNvSpPr txBox="1"/>
          <p:nvPr/>
        </p:nvSpPr>
        <p:spPr>
          <a:xfrm>
            <a:off x="359568" y="992188"/>
            <a:ext cx="8429625" cy="9607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92024" indent="-192024" algn="ctr" defTabSz="384048" eaLnBrk="1" fontAlgn="auto">
              <a:lnSpc>
                <a:spcPct val="110000"/>
              </a:lnSpc>
              <a:spcBef>
                <a:spcPts val="840"/>
              </a:spcBef>
              <a:spcAft>
                <a:spcPts val="0"/>
              </a:spcAft>
              <a:buSzPct val="100000"/>
              <a:buFont typeface="Helvetica"/>
              <a:buNone/>
              <a:defRPr/>
            </a:pPr>
            <a:r>
              <a:rPr lang="tr-TR" sz="5400" b="1" kern="0" dirty="0">
                <a:latin typeface="+mn-lt"/>
                <a:cs typeface="Arial" pitchFamily="34" charset="0"/>
              </a:rPr>
              <a:t>HUVOTE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0C352B-74A4-9144-93F4-43C923125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2119313"/>
            <a:ext cx="7834313" cy="333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838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tr-TR" altLang="tr-TR" sz="2000" b="1" dirty="0">
                <a:latin typeface="+mn-lt"/>
              </a:rPr>
              <a:t>Proje Üyeler: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838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lang="tr-TR" altLang="tr-TR" sz="2000" dirty="0">
              <a:latin typeface="+mn-lt"/>
            </a:endParaRPr>
          </a:p>
          <a:p>
            <a:pPr>
              <a:spcAft>
                <a:spcPts val="0"/>
              </a:spcAft>
            </a:pPr>
            <a:r>
              <a:rPr lang="tr-TR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Ahmet Ayan - 21327661</a:t>
            </a:r>
          </a:p>
          <a:p>
            <a:pPr>
              <a:spcAft>
                <a:spcPts val="0"/>
              </a:spcAft>
            </a:pPr>
            <a:r>
              <a:rPr lang="en-US" sz="2000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Gülendam</a:t>
            </a:r>
            <a:r>
              <a:rPr lang="en-US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Buket</a:t>
            </a:r>
            <a:r>
              <a:rPr lang="en-US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Gündüz</a:t>
            </a:r>
            <a:r>
              <a:rPr lang="en-US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- 21328026</a:t>
            </a:r>
            <a:endParaRPr lang="tr-TR" sz="20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Muhammed Ali </a:t>
            </a:r>
            <a:r>
              <a:rPr lang="en-US" sz="2000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Karakurt</a:t>
            </a:r>
            <a:r>
              <a:rPr lang="en-US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– 21693057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b="1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Proje</a:t>
            </a:r>
            <a:r>
              <a:rPr lang="en-US" sz="20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Danışmanı</a:t>
            </a:r>
            <a:r>
              <a:rPr lang="en-US" sz="20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Adnan </a:t>
            </a:r>
            <a:r>
              <a:rPr lang="en-US" sz="2000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Özsoy</a:t>
            </a:r>
            <a:endParaRPr lang="tr-TR" sz="20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tr-TR" altLang="tr-TR" sz="20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>
            <a:extLst>
              <a:ext uri="{FF2B5EF4-FFF2-40B4-BE49-F238E27FC236}">
                <a16:creationId xmlns:a16="http://schemas.microsoft.com/office/drawing/2014/main" id="{7CC0879C-DB25-4352-82BB-786CF1FDA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2119313"/>
            <a:ext cx="7834313" cy="109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838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tr-TR" altLang="tr-TR" sz="2000" dirty="0"/>
              <a:t>	Projemizin amacı, bir kurum içinde yapılan seçim senaryolarına uygun bir şekilde tasarlanan, </a:t>
            </a:r>
            <a:r>
              <a:rPr lang="tr-TR" altLang="tr-TR" sz="2000" dirty="0" err="1"/>
              <a:t>blockchain</a:t>
            </a:r>
            <a:r>
              <a:rPr lang="tr-TR" altLang="tr-TR" sz="2000" dirty="0"/>
              <a:t> teknolojisi kullanılarak güvenliğin ve şeffaflığın sağlandığı oy kullanma platformu oluşturulmasıdır.</a:t>
            </a:r>
          </a:p>
        </p:txBody>
      </p:sp>
      <p:sp>
        <p:nvSpPr>
          <p:cNvPr id="36867" name="TextBox 5">
            <a:extLst>
              <a:ext uri="{FF2B5EF4-FFF2-40B4-BE49-F238E27FC236}">
                <a16:creationId xmlns:a16="http://schemas.microsoft.com/office/drawing/2014/main" id="{885599D6-BA7C-451F-A4BD-7E6C35235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" y="1163638"/>
            <a:ext cx="8386763" cy="5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  <a:buFont typeface="Helvetica" panose="020B0604020202020204" pitchFamily="34" charset="0"/>
              <a:buNone/>
            </a:pPr>
            <a:r>
              <a:rPr lang="tr-TR" altLang="tr-TR" sz="3000" b="1" dirty="0">
                <a:latin typeface="+mn-lt"/>
                <a:cs typeface="Arial" panose="020B0604020202020204" pitchFamily="34" charset="0"/>
              </a:rPr>
              <a:t>Proje Amacı</a:t>
            </a:r>
          </a:p>
        </p:txBody>
      </p:sp>
    </p:spTree>
    <p:extLst>
      <p:ext uri="{BB962C8B-B14F-4D97-AF65-F5344CB8AC3E}">
        <p14:creationId xmlns:p14="http://schemas.microsoft.com/office/powerpoint/2010/main" val="212732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176F7FFB-BF8C-4BEA-97C6-C74E5A8E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984580"/>
            <a:ext cx="811053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tr-TR" altLang="tr-TR" sz="2000" dirty="0"/>
              <a:t>		Projemizin 4 ana kaygısı var.</a:t>
            </a:r>
          </a:p>
          <a:p>
            <a:endParaRPr lang="tr-TR" altLang="tr-TR" sz="2000" dirty="0"/>
          </a:p>
          <a:p>
            <a:r>
              <a:rPr lang="tr-TR" sz="2000" dirty="0"/>
              <a:t>		1. Birden fazla oy kullanılmaması</a:t>
            </a:r>
          </a:p>
          <a:p>
            <a:r>
              <a:rPr lang="tr-TR" sz="2000" dirty="0"/>
              <a:t>		2. Oy veren kişi sayısına </a:t>
            </a:r>
            <a:r>
              <a:rPr lang="tr-TR" sz="2000"/>
              <a:t>müdahale edilmemesi</a:t>
            </a:r>
            <a:endParaRPr lang="tr-TR" sz="2000" dirty="0"/>
          </a:p>
          <a:p>
            <a:r>
              <a:rPr lang="tr-TR" sz="2000" dirty="0"/>
              <a:t>		3. Oyların değiştirilememesi</a:t>
            </a:r>
          </a:p>
          <a:p>
            <a:r>
              <a:rPr lang="tr-TR" sz="2000" dirty="0"/>
              <a:t>		4. Oyların kapalı olarak verilip açık olarak sayılması</a:t>
            </a:r>
          </a:p>
          <a:p>
            <a:endParaRPr lang="tr-TR" altLang="tr-TR" sz="2000" dirty="0"/>
          </a:p>
        </p:txBody>
      </p:sp>
      <p:sp>
        <p:nvSpPr>
          <p:cNvPr id="37891" name="TextBox 5">
            <a:extLst>
              <a:ext uri="{FF2B5EF4-FFF2-40B4-BE49-F238E27FC236}">
                <a16:creationId xmlns:a16="http://schemas.microsoft.com/office/drawing/2014/main" id="{5EB4D1DA-053D-445E-9038-77612832B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4" y="1030473"/>
            <a:ext cx="8386763" cy="5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</a:pPr>
            <a:r>
              <a:rPr lang="tr-TR" sz="3000" b="1" dirty="0" err="1"/>
              <a:t>HuVote</a:t>
            </a:r>
            <a:endParaRPr lang="tr-TR" sz="3000" b="1" dirty="0"/>
          </a:p>
        </p:txBody>
      </p:sp>
    </p:spTree>
    <p:extLst>
      <p:ext uri="{BB962C8B-B14F-4D97-AF65-F5344CB8AC3E}">
        <p14:creationId xmlns:p14="http://schemas.microsoft.com/office/powerpoint/2010/main" val="209008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176F7FFB-BF8C-4BEA-97C6-C74E5A8E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8" y="1998227"/>
            <a:ext cx="8110537" cy="109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 eaLnBrk="1">
              <a:lnSpc>
                <a:spcPct val="110000"/>
              </a:lnSpc>
              <a:spcBef>
                <a:spcPts val="838"/>
              </a:spcBef>
              <a:buSzPct val="100000"/>
            </a:pPr>
            <a:r>
              <a:rPr lang="tr-TR" altLang="tr-TR" sz="2000" dirty="0"/>
              <a:t>		</a:t>
            </a:r>
            <a:r>
              <a:rPr lang="tr-TR" sz="2000" dirty="0"/>
              <a:t> </a:t>
            </a:r>
            <a:r>
              <a:rPr lang="tr-TR" sz="2000" dirty="0" err="1"/>
              <a:t>Blokzinciri</a:t>
            </a:r>
            <a:r>
              <a:rPr lang="tr-TR" sz="2000" dirty="0"/>
              <a:t>, ilk defa Bitcoin ile ortaya konulmuş olan, içerisinde kayıtların birbirine </a:t>
            </a:r>
            <a:r>
              <a:rPr lang="tr-TR" sz="2000" dirty="0" err="1"/>
              <a:t>kriptografik</a:t>
            </a:r>
            <a:r>
              <a:rPr lang="tr-TR" sz="2000" dirty="0"/>
              <a:t> elementlerle bağlı olduğu sürekli büyüyen dağıtık bir veri tabanıdır.</a:t>
            </a:r>
            <a:endParaRPr lang="tr-TR" altLang="tr-TR" sz="2000" dirty="0"/>
          </a:p>
        </p:txBody>
      </p:sp>
      <p:sp>
        <p:nvSpPr>
          <p:cNvPr id="37891" name="TextBox 5">
            <a:extLst>
              <a:ext uri="{FF2B5EF4-FFF2-40B4-BE49-F238E27FC236}">
                <a16:creationId xmlns:a16="http://schemas.microsoft.com/office/drawing/2014/main" id="{5EB4D1DA-053D-445E-9038-77612832B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6" y="1201923"/>
            <a:ext cx="8386763" cy="5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  <a:buFont typeface="Helvetica" panose="020B0604020202020204" pitchFamily="34" charset="0"/>
              <a:buNone/>
            </a:pPr>
            <a:r>
              <a:rPr lang="tr-TR" altLang="tr-TR" sz="3000" b="1" dirty="0" err="1">
                <a:latin typeface="+mn-lt"/>
                <a:cs typeface="Arial" panose="020B0604020202020204" pitchFamily="34" charset="0"/>
              </a:rPr>
              <a:t>Blokzinciri</a:t>
            </a:r>
            <a:r>
              <a:rPr lang="tr-TR" altLang="tr-TR" sz="3000" b="1" dirty="0">
                <a:latin typeface="+mn-lt"/>
                <a:cs typeface="Arial" panose="020B0604020202020204" pitchFamily="34" charset="0"/>
              </a:rPr>
              <a:t> Nedir?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Box 5">
            <a:extLst>
              <a:ext uri="{FF2B5EF4-FFF2-40B4-BE49-F238E27FC236}">
                <a16:creationId xmlns:a16="http://schemas.microsoft.com/office/drawing/2014/main" id="{19DF1159-2CB1-41DF-A233-9E903AFD3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" y="1163638"/>
            <a:ext cx="83867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  <a:buFont typeface="Helvetica" panose="020B0604020202020204" pitchFamily="34" charset="0"/>
              <a:buNone/>
            </a:pPr>
            <a:r>
              <a:rPr lang="tr-TR" altLang="tr-TR" sz="2200" b="1">
                <a:latin typeface="Arial" panose="020B0604020202020204" pitchFamily="34" charset="0"/>
                <a:cs typeface="Arial" panose="020B0604020202020204" pitchFamily="34" charset="0"/>
              </a:rPr>
              <a:t>Operational Scenarios</a:t>
            </a:r>
            <a:endParaRPr lang="tr-TR" altLang="tr-TR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87BB548F-5FE4-B04C-910F-91BFEEE01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914"/>
            <a:ext cx="9144000" cy="48041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176F7FFB-BF8C-4BEA-97C6-C74E5A8E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2636090"/>
            <a:ext cx="811053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tr-TR" altLang="tr-TR" sz="2000" dirty="0"/>
              <a:t>		</a:t>
            </a:r>
            <a:r>
              <a:rPr lang="tr-TR" sz="2000" dirty="0"/>
              <a:t>Merkezi olmayan uygulamalar tek bir bilgisayar veya tek bir otorite tarafından kontrol edilmek yerine </a:t>
            </a:r>
            <a:r>
              <a:rPr lang="tr-TR" sz="2000" dirty="0" err="1"/>
              <a:t>blokzinciri</a:t>
            </a:r>
            <a:r>
              <a:rPr lang="tr-TR" sz="2000" dirty="0"/>
              <a:t> üzerinde ya da P2P (uçtan uca) bilgisayar ağlarının üzerinde çalışan ve var olan dijital uygulamalardır.</a:t>
            </a:r>
          </a:p>
          <a:p>
            <a:br>
              <a:rPr lang="tr-TR" sz="2000" dirty="0"/>
            </a:br>
            <a:r>
              <a:rPr lang="tr-TR" sz="2000" dirty="0"/>
              <a:t> </a:t>
            </a:r>
            <a:r>
              <a:rPr lang="tr-TR" altLang="tr-TR" sz="2000" dirty="0"/>
              <a:t>	</a:t>
            </a:r>
          </a:p>
        </p:txBody>
      </p:sp>
      <p:sp>
        <p:nvSpPr>
          <p:cNvPr id="37891" name="TextBox 5">
            <a:extLst>
              <a:ext uri="{FF2B5EF4-FFF2-40B4-BE49-F238E27FC236}">
                <a16:creationId xmlns:a16="http://schemas.microsoft.com/office/drawing/2014/main" id="{5EB4D1DA-053D-445E-9038-77612832B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4" y="1030473"/>
            <a:ext cx="8386763" cy="118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</a:pPr>
            <a:r>
              <a:rPr lang="tr-TR" sz="3000" b="1" dirty="0"/>
              <a:t>Merkezi Olmayan Uygulamalar</a:t>
            </a:r>
          </a:p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</a:pPr>
            <a:r>
              <a:rPr lang="tr-TR" sz="3000" b="1" dirty="0"/>
              <a:t>(</a:t>
            </a:r>
            <a:r>
              <a:rPr lang="tr-TR" sz="3000" b="1" dirty="0" err="1"/>
              <a:t>Decentralized</a:t>
            </a:r>
            <a:r>
              <a:rPr lang="tr-TR" sz="3000" b="1" dirty="0"/>
              <a:t> Applications-</a:t>
            </a:r>
            <a:r>
              <a:rPr lang="tr-TR" sz="3000" b="1" dirty="0" err="1"/>
              <a:t>Dapps</a:t>
            </a:r>
            <a:r>
              <a:rPr lang="tr-TR" sz="3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193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176F7FFB-BF8C-4BEA-97C6-C74E5A8E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984580"/>
            <a:ext cx="8110537" cy="287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tr-TR"/>
              <a:t>		Hyperledger</a:t>
            </a:r>
            <a:r>
              <a:rPr lang="tr-TR" dirty="0"/>
              <a:t>, </a:t>
            </a:r>
            <a:r>
              <a:rPr lang="tr-TR" dirty="0" err="1"/>
              <a:t>blockchain</a:t>
            </a:r>
            <a:r>
              <a:rPr lang="tr-TR" dirty="0"/>
              <a:t> teknolojilerini geliştirmek için oluşturulmuş açık kaynak kodlu bir teknolojidir. Finans, bankacılık, nesnelerin interneti (IOT) tedarik zincirleri, üretim ve teknoloji alanlarında önde gelen firmaları içeren küresel bir işbirliğidir. Linux Vakfı (</a:t>
            </a:r>
            <a:r>
              <a:rPr lang="tr-TR" dirty="0" err="1"/>
              <a:t>The</a:t>
            </a:r>
            <a:r>
              <a:rPr lang="tr-TR" dirty="0"/>
              <a:t> Linux Foundation), temel anlamda </a:t>
            </a:r>
            <a:r>
              <a:rPr lang="tr-TR" dirty="0" err="1"/>
              <a:t>Hyperledger'ı</a:t>
            </a:r>
            <a:r>
              <a:rPr lang="tr-TR" dirty="0"/>
              <a:t> geliştirmektedir.</a:t>
            </a:r>
          </a:p>
          <a:p>
            <a:br>
              <a:rPr lang="tr-TR" sz="2000" dirty="0"/>
            </a:br>
            <a:endParaRPr lang="tr-TR" altLang="tr-TR" sz="2000" dirty="0"/>
          </a:p>
        </p:txBody>
      </p:sp>
      <p:sp>
        <p:nvSpPr>
          <p:cNvPr id="37891" name="TextBox 5">
            <a:extLst>
              <a:ext uri="{FF2B5EF4-FFF2-40B4-BE49-F238E27FC236}">
                <a16:creationId xmlns:a16="http://schemas.microsoft.com/office/drawing/2014/main" id="{5EB4D1DA-053D-445E-9038-77612832B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4" y="1030473"/>
            <a:ext cx="8386763" cy="5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</a:pPr>
            <a:r>
              <a:rPr lang="tr-TR" sz="3000" b="1" dirty="0" err="1"/>
              <a:t>Hyperledger</a:t>
            </a:r>
            <a:r>
              <a:rPr lang="tr-TR" sz="3000" b="1" dirty="0"/>
              <a:t> </a:t>
            </a:r>
            <a:r>
              <a:rPr lang="tr-TR" sz="3000" b="1" dirty="0" err="1"/>
              <a:t>Fabric</a:t>
            </a:r>
            <a:r>
              <a:rPr lang="tr-TR" sz="3000" b="1" dirty="0"/>
              <a:t> Nedir?</a:t>
            </a:r>
          </a:p>
        </p:txBody>
      </p:sp>
    </p:spTree>
    <p:extLst>
      <p:ext uri="{BB962C8B-B14F-4D97-AF65-F5344CB8AC3E}">
        <p14:creationId xmlns:p14="http://schemas.microsoft.com/office/powerpoint/2010/main" val="244443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176F7FFB-BF8C-4BEA-97C6-C74E5A8E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984580"/>
            <a:ext cx="811053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tr-TR" altLang="tr-TR" sz="2000" dirty="0"/>
              <a:t>		</a:t>
            </a:r>
            <a:r>
              <a:rPr lang="tr-TR" dirty="0" err="1"/>
              <a:t>Hyperledger</a:t>
            </a:r>
            <a:r>
              <a:rPr lang="tr-TR" dirty="0"/>
              <a:t> </a:t>
            </a:r>
            <a:r>
              <a:rPr lang="tr-TR" dirty="0" err="1"/>
              <a:t>Fabric</a:t>
            </a:r>
            <a:r>
              <a:rPr lang="tr-TR" dirty="0"/>
              <a:t>, bir </a:t>
            </a:r>
            <a:r>
              <a:rPr lang="tr-TR" dirty="0" err="1"/>
              <a:t>blockchain</a:t>
            </a:r>
            <a:r>
              <a:rPr lang="tr-TR" dirty="0"/>
              <a:t> </a:t>
            </a:r>
            <a:r>
              <a:rPr lang="tr-TR" dirty="0" err="1"/>
              <a:t>framework</a:t>
            </a:r>
            <a:r>
              <a:rPr lang="tr-TR" dirty="0"/>
              <a:t> uygulaması ve </a:t>
            </a:r>
            <a:r>
              <a:rPr lang="tr-TR" dirty="0" err="1"/>
              <a:t>The</a:t>
            </a:r>
            <a:r>
              <a:rPr lang="tr-TR" dirty="0"/>
              <a:t> Linux Foundation tarafından barındırılan </a:t>
            </a:r>
            <a:r>
              <a:rPr lang="tr-TR" dirty="0" err="1"/>
              <a:t>Hyperledger</a:t>
            </a:r>
            <a:r>
              <a:rPr lang="tr-TR" dirty="0"/>
              <a:t> projelerinden biridir. Modüler bir mimari ile uygulamalar veya çözümler geliştirmek için bir temel olarak tasarlanmıştır.</a:t>
            </a:r>
          </a:p>
          <a:p>
            <a:endParaRPr lang="tr-TR" altLang="tr-TR" sz="2000" dirty="0"/>
          </a:p>
        </p:txBody>
      </p:sp>
      <p:sp>
        <p:nvSpPr>
          <p:cNvPr id="37891" name="TextBox 5">
            <a:extLst>
              <a:ext uri="{FF2B5EF4-FFF2-40B4-BE49-F238E27FC236}">
                <a16:creationId xmlns:a16="http://schemas.microsoft.com/office/drawing/2014/main" id="{5EB4D1DA-053D-445E-9038-77612832B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4" y="1030473"/>
            <a:ext cx="8386763" cy="46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>
              <a:lnSpc>
                <a:spcPct val="110000"/>
              </a:lnSpc>
              <a:spcBef>
                <a:spcPts val="838"/>
              </a:spcBef>
              <a:buSzPct val="100000"/>
            </a:pPr>
            <a:r>
              <a:rPr lang="tr-TR" b="1" dirty="0" err="1"/>
              <a:t>Hyperledger</a:t>
            </a:r>
            <a:r>
              <a:rPr lang="tr-TR" b="1" dirty="0"/>
              <a:t> </a:t>
            </a:r>
            <a:r>
              <a:rPr lang="tr-TR" b="1" dirty="0" err="1"/>
              <a:t>Fabric</a:t>
            </a:r>
            <a:r>
              <a:rPr lang="tr-TR" b="1" dirty="0"/>
              <a:t> Nedir?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3132CD0-1D1B-7F4B-9BDE-C053D6F9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" y="1030473"/>
            <a:ext cx="8864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651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22&quot;&gt;&lt;property id=&quot;20148&quot; value=&quot;5&quot;/&gt;&lt;property id=&quot;20300&quot; value=&quot;Slide 1&quot;/&gt;&lt;property id=&quot;20307&quot; value=&quot;333&quot;/&gt;&lt;/object&gt;&lt;object type=&quot;3&quot; unique_id=&quot;10023&quot;&gt;&lt;property id=&quot;20148&quot; value=&quot;5&quot;/&gt;&lt;property id=&quot;20300&quot; value=&quot;Slide 9&quot;/&gt;&lt;property id=&quot;20307&quot; value=&quot;334&quot;/&gt;&lt;/object&gt;&lt;object type=&quot;3&quot; unique_id=&quot;10390&quot;&gt;&lt;property id=&quot;20148&quot; value=&quot;5&quot;/&gt;&lt;property id=&quot;20300&quot; value=&quot;Slide 10&quot;/&gt;&lt;property id=&quot;20307&quot; value=&quot;355&quot;/&gt;&lt;/object&gt;&lt;object type=&quot;3&quot; unique_id=&quot;10391&quot;&gt;&lt;property id=&quot;20148&quot; value=&quot;5&quot;/&gt;&lt;property id=&quot;20300&quot; value=&quot;Slide 11&quot;/&gt;&lt;property id=&quot;20307&quot; value=&quot;356&quot;/&gt;&lt;/object&gt;&lt;object type=&quot;3&quot; unique_id=&quot;10392&quot;&gt;&lt;property id=&quot;20148&quot; value=&quot;5&quot;/&gt;&lt;property id=&quot;20300&quot; value=&quot;Slide 12&quot;/&gt;&lt;property id=&quot;20307&quot; value=&quot;357&quot;/&gt;&lt;/object&gt;&lt;object type=&quot;3&quot; unique_id=&quot;10393&quot;&gt;&lt;property id=&quot;20148&quot; value=&quot;5&quot;/&gt;&lt;property id=&quot;20300&quot; value=&quot;Slide 14&quot;/&gt;&lt;property id=&quot;20307&quot; value=&quot;358&quot;/&gt;&lt;/object&gt;&lt;object type=&quot;3&quot; unique_id=&quot;10394&quot;&gt;&lt;property id=&quot;20148&quot; value=&quot;5&quot;/&gt;&lt;property id=&quot;20300&quot; value=&quot;Slide 16&quot;/&gt;&lt;property id=&quot;20307&quot; value=&quot;359&quot;/&gt;&lt;/object&gt;&lt;object type=&quot;3&quot; unique_id=&quot;10395&quot;&gt;&lt;property id=&quot;20148&quot; value=&quot;5&quot;/&gt;&lt;property id=&quot;20300&quot; value=&quot;Slide 17&quot;/&gt;&lt;property id=&quot;20307&quot; value=&quot;360&quot;/&gt;&lt;/object&gt;&lt;object type=&quot;3&quot; unique_id=&quot;10396&quot;&gt;&lt;property id=&quot;20148&quot; value=&quot;5&quot;/&gt;&lt;property id=&quot;20300&quot; value=&quot;Slide 18&quot;/&gt;&lt;property id=&quot;20307&quot; value=&quot;361&quot;/&gt;&lt;/object&gt;&lt;object type=&quot;3&quot; unique_id=&quot;10397&quot;&gt;&lt;property id=&quot;20148&quot; value=&quot;5&quot;/&gt;&lt;property id=&quot;20300&quot; value=&quot;Slide 20&quot;/&gt;&lt;property id=&quot;20307&quot; value=&quot;362&quot;/&gt;&lt;/object&gt;&lt;object type=&quot;3&quot; unique_id=&quot;10398&quot;&gt;&lt;property id=&quot;20148&quot; value=&quot;5&quot;/&gt;&lt;property id=&quot;20300&quot; value=&quot;Slide 21&quot;/&gt;&lt;property id=&quot;20307&quot; value=&quot;363&quot;/&gt;&lt;/object&gt;&lt;object type=&quot;3&quot; unique_id=&quot;10400&quot;&gt;&lt;property id=&quot;20148&quot; value=&quot;5&quot;/&gt;&lt;property id=&quot;20300&quot; value=&quot;Slide 22&quot;/&gt;&lt;property id=&quot;20307&quot; value=&quot;365&quot;/&gt;&lt;/object&gt;&lt;object type=&quot;3&quot; unique_id=&quot;10401&quot;&gt;&lt;property id=&quot;20148&quot; value=&quot;5&quot;/&gt;&lt;property id=&quot;20300&quot; value=&quot;Slide 25&quot;/&gt;&lt;property id=&quot;20307&quot; value=&quot;366&quot;/&gt;&lt;/object&gt;&lt;object type=&quot;3&quot; unique_id=&quot;10402&quot;&gt;&lt;property id=&quot;20148&quot; value=&quot;5&quot;/&gt;&lt;property id=&quot;20300&quot; value=&quot;Slide 27&quot;/&gt;&lt;property id=&quot;20307&quot; value=&quot;367&quot;/&gt;&lt;/object&gt;&lt;object type=&quot;3&quot; unique_id=&quot;10403&quot;&gt;&lt;property id=&quot;20148&quot; value=&quot;5&quot;/&gt;&lt;property id=&quot;20300&quot; value=&quot;Slide 29&quot;/&gt;&lt;property id=&quot;20307&quot; value=&quot;368&quot;/&gt;&lt;/object&gt;&lt;object type=&quot;3&quot; unique_id=&quot;10404&quot;&gt;&lt;property id=&quot;20148&quot; value=&quot;5&quot;/&gt;&lt;property id=&quot;20300&quot; value=&quot;Slide 34&quot;/&gt;&lt;property id=&quot;20307&quot; value=&quot;369&quot;/&gt;&lt;/object&gt;&lt;object type=&quot;3&quot; unique_id=&quot;10405&quot;&gt;&lt;property id=&quot;20148&quot; value=&quot;5&quot;/&gt;&lt;property id=&quot;20300&quot; value=&quot;Slide 36&quot;/&gt;&lt;property id=&quot;20307&quot; value=&quot;370&quot;/&gt;&lt;/object&gt;&lt;object type=&quot;3&quot; unique_id=&quot;10472&quot;&gt;&lt;property id=&quot;20148&quot; value=&quot;5&quot;/&gt;&lt;property id=&quot;20300&quot; value=&quot;Slide 2&quot;/&gt;&lt;property id=&quot;20307&quot; value=&quot;371&quot;/&gt;&lt;/object&gt;&lt;object type=&quot;3&quot; unique_id=&quot;10473&quot;&gt;&lt;property id=&quot;20148&quot; value=&quot;5&quot;/&gt;&lt;property id=&quot;20300&quot; value=&quot;Slide 8&quot;/&gt;&lt;property id=&quot;20307&quot; value=&quot;372&quot;/&gt;&lt;/object&gt;&lt;object type=&quot;3&quot; unique_id=&quot;10522&quot;&gt;&lt;property id=&quot;20148&quot; value=&quot;5&quot;/&gt;&lt;property id=&quot;20300&quot; value=&quot;Slide 3&quot;/&gt;&lt;property id=&quot;20307&quot; value=&quot;373&quot;/&gt;&lt;/object&gt;&lt;object type=&quot;3&quot; unique_id=&quot;10523&quot;&gt;&lt;property id=&quot;20148&quot; value=&quot;5&quot;/&gt;&lt;property id=&quot;20300&quot; value=&quot;Slide 13&quot;/&gt;&lt;property id=&quot;20307&quot; value=&quot;374&quot;/&gt;&lt;/object&gt;&lt;object type=&quot;3&quot; unique_id=&quot;10628&quot;&gt;&lt;property id=&quot;20148&quot; value=&quot;5&quot;/&gt;&lt;property id=&quot;20300&quot; value=&quot;Slide 15&quot;/&gt;&lt;property id=&quot;20307&quot; value=&quot;375&quot;/&gt;&lt;/object&gt;&lt;object type=&quot;3&quot; unique_id=&quot;10818&quot;&gt;&lt;property id=&quot;20148&quot; value=&quot;5&quot;/&gt;&lt;property id=&quot;20300&quot; value=&quot;Slide 19&quot;/&gt;&lt;property id=&quot;20307&quot; value=&quot;376&quot;/&gt;&lt;/object&gt;&lt;object type=&quot;3&quot; unique_id=&quot;11015&quot;&gt;&lt;property id=&quot;20148&quot; value=&quot;5&quot;/&gt;&lt;property id=&quot;20300&quot; value=&quot;Slide 23&quot;/&gt;&lt;property id=&quot;20307&quot; value=&quot;377&quot;/&gt;&lt;/object&gt;&lt;object type=&quot;3&quot; unique_id=&quot;11157&quot;&gt;&lt;property id=&quot;20148&quot; value=&quot;5&quot;/&gt;&lt;property id=&quot;20300&quot; value=&quot;Slide 24&quot;/&gt;&lt;property id=&quot;20307&quot; value=&quot;378&quot;/&gt;&lt;/object&gt;&lt;object type=&quot;3&quot; unique_id=&quot;11579&quot;&gt;&lt;property id=&quot;20148&quot; value=&quot;5&quot;/&gt;&lt;property id=&quot;20300&quot; value=&quot;Slide 4&quot;/&gt;&lt;property id=&quot;20307&quot; value=&quot;379&quot;/&gt;&lt;/object&gt;&lt;object type=&quot;3&quot; unique_id=&quot;11580&quot;&gt;&lt;property id=&quot;20148&quot; value=&quot;5&quot;/&gt;&lt;property id=&quot;20300&quot; value=&quot;Slide 5&quot;/&gt;&lt;property id=&quot;20307&quot; value=&quot;380&quot;/&gt;&lt;/object&gt;&lt;object type=&quot;3&quot; unique_id=&quot;11581&quot;&gt;&lt;property id=&quot;20148&quot; value=&quot;5&quot;/&gt;&lt;property id=&quot;20300&quot; value=&quot;Slide 26&quot;/&gt;&lt;property id=&quot;20307&quot; value=&quot;381&quot;/&gt;&lt;/object&gt;&lt;object type=&quot;3&quot; unique_id=&quot;11861&quot;&gt;&lt;property id=&quot;20148&quot; value=&quot;5&quot;/&gt;&lt;property id=&quot;20300&quot; value=&quot;Slide 30&quot;/&gt;&lt;property id=&quot;20307&quot; value=&quot;382&quot;/&gt;&lt;/object&gt;&lt;object type=&quot;3&quot; unique_id=&quot;11862&quot;&gt;&lt;property id=&quot;20148&quot; value=&quot;5&quot;/&gt;&lt;property id=&quot;20300&quot; value=&quot;Slide 32&quot;/&gt;&lt;property id=&quot;20307&quot; value=&quot;383&quot;/&gt;&lt;/object&gt;&lt;object type=&quot;3&quot; unique_id=&quot;11863&quot;&gt;&lt;property id=&quot;20148&quot; value=&quot;5&quot;/&gt;&lt;property id=&quot;20300&quot; value=&quot;Slide 31&quot;/&gt;&lt;property id=&quot;20307&quot; value=&quot;385&quot;/&gt;&lt;/object&gt;&lt;object type=&quot;3&quot; unique_id=&quot;11864&quot;&gt;&lt;property id=&quot;20148&quot; value=&quot;5&quot;/&gt;&lt;property id=&quot;20300&quot; value=&quot;Slide 33&quot;/&gt;&lt;property id=&quot;20307&quot; value=&quot;384&quot;/&gt;&lt;/object&gt;&lt;object type=&quot;3&quot; unique_id=&quot;12005&quot;&gt;&lt;property id=&quot;20148&quot; value=&quot;5&quot;/&gt;&lt;property id=&quot;20300&quot; value=&quot;Slide 6&quot;/&gt;&lt;property id=&quot;20307&quot; value=&quot;386&quot;/&gt;&lt;/object&gt;&lt;object type=&quot;3&quot; unique_id=&quot;12427&quot;&gt;&lt;property id=&quot;20148&quot; value=&quot;5&quot;/&gt;&lt;property id=&quot;20300&quot; value=&quot;Slide 35&quot;/&gt;&lt;property id=&quot;20307&quot; value=&quot;388&quot;/&gt;&lt;/object&gt;&lt;object type=&quot;3&quot; unique_id=&quot;12644&quot;&gt;&lt;property id=&quot;20148&quot; value=&quot;5&quot;/&gt;&lt;property id=&quot;20300&quot; value=&quot;Slide 28&quot;/&gt;&lt;property id=&quot;20307&quot; value=&quot;389&quot;/&gt;&lt;/object&gt;&lt;object type=&quot;3&quot; unique_id=&quot;12645&quot;&gt;&lt;property id=&quot;20148&quot; value=&quot;5&quot;/&gt;&lt;property id=&quot;20300&quot; value=&quot;Slide 7&quot;/&gt;&lt;property id=&quot;20307&quot; value=&quot;39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2. TASARIM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BM419_Final_Presentation [Salt Okunur]" id="{55B9080B-C28C-40E5-A246-D16638EC5EC3}" vid="{EC97E399-945E-4DA3-BBFC-112E8809D464}"/>
    </a:ext>
  </a:extLst>
</a:theme>
</file>

<file path=ppt/theme/theme2.xml><?xml version="1.0" encoding="utf-8"?>
<a:theme xmlns:a="http://schemas.openxmlformats.org/drawingml/2006/main" name="3. TASARIM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BM419_Final_Presentation [Salt Okunur]" id="{55B9080B-C28C-40E5-A246-D16638EC5EC3}" vid="{9B580E5A-FF67-42DB-806E-5F404FFC3810}"/>
    </a:ext>
  </a:extLst>
</a:theme>
</file>

<file path=ppt/theme/theme3.xml><?xml version="1.0" encoding="utf-8"?>
<a:theme xmlns:a="http://schemas.openxmlformats.org/drawingml/2006/main" name="4. TASARIM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BM419_Final_Presentation [Salt Okunur]" id="{55B9080B-C28C-40E5-A246-D16638EC5EC3}" vid="{08BCCA59-096C-4D6A-AA6C-07CAB897FC6E}"/>
    </a:ext>
  </a:extLst>
</a:theme>
</file>

<file path=ppt/theme/theme4.xml><?xml version="1.0" encoding="utf-8"?>
<a:theme xmlns:a="http://schemas.openxmlformats.org/drawingml/2006/main" name="5. TASARIM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BM419_Final_Presentation [Salt Okunur]" id="{55B9080B-C28C-40E5-A246-D16638EC5EC3}" vid="{ED85EDE0-299D-4F65-99AE-26B0E6C74032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Interstate"/>
        <a:ea typeface="Interstate"/>
        <a:cs typeface="Interstate"/>
      </a:majorFont>
      <a:minorFont>
        <a:latin typeface="Interstate"/>
        <a:ea typeface="Interstate"/>
        <a:cs typeface="Interstat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BBM419_Final_Presentation_Template</Template>
  <TotalTime>4609</TotalTime>
  <Words>69</Words>
  <Application>Microsoft Macintosh PowerPoint</Application>
  <PresentationFormat>Ekran Gösterisi (4:3)</PresentationFormat>
  <Paragraphs>39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4</vt:i4>
      </vt:variant>
      <vt:variant>
        <vt:lpstr>Slayt Başlıkları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Interstate</vt:lpstr>
      <vt:lpstr>Times New Roman</vt:lpstr>
      <vt:lpstr>2. TASARIM</vt:lpstr>
      <vt:lpstr>3. TASARIM</vt:lpstr>
      <vt:lpstr>4. TASARIM</vt:lpstr>
      <vt:lpstr>5. TASARIM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Muhammed Ali KARAKURT</dc:creator>
  <cp:lastModifiedBy>Microsoft Office Kullanıcısı</cp:lastModifiedBy>
  <cp:revision>24</cp:revision>
  <cp:lastPrinted>2016-07-19T08:03:15Z</cp:lastPrinted>
  <dcterms:created xsi:type="dcterms:W3CDTF">2017-12-30T07:58:23Z</dcterms:created>
  <dcterms:modified xsi:type="dcterms:W3CDTF">2018-04-27T07:58:59Z</dcterms:modified>
</cp:coreProperties>
</file>